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7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5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9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1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6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2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374D8-F9C9-45B3-840E-C43A76E4D89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20005-2174-4517-9C66-E6DE6CB8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Themes – Of Mice and 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/>
          <a:lstStyle/>
          <a:p>
            <a:r>
              <a:rPr lang="en-US" dirty="0" smtClean="0"/>
              <a:t>Theme 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Once you have been assigned a theme, complete the following on a separate sheet of paper.. Be ready to share. </a:t>
            </a:r>
          </a:p>
          <a:p>
            <a:r>
              <a:rPr lang="en-US" sz="3200" b="1" dirty="0" smtClean="0"/>
              <a:t>QUESTION</a:t>
            </a:r>
            <a:r>
              <a:rPr lang="en-US" sz="3200" dirty="0" smtClean="0"/>
              <a:t>: The theme in a story is its underlying message, or 'big idea.' What critical belief about life is the author trying to convey through your theme? (2-3 sentences)</a:t>
            </a:r>
          </a:p>
          <a:p>
            <a:r>
              <a:rPr lang="en-US" sz="3200" b="1" dirty="0" smtClean="0"/>
              <a:t>QUOTES</a:t>
            </a:r>
            <a:r>
              <a:rPr lang="en-US" sz="3200" dirty="0" smtClean="0"/>
              <a:t>: Copy down 3 quotes in Of Mice and Men that represent your theme – with each quote, write 2-3 sentences of explaining how each quote represents your theme. </a:t>
            </a:r>
          </a:p>
          <a:p>
            <a:r>
              <a:rPr lang="en-US" sz="3200" b="1" dirty="0" smtClean="0"/>
              <a:t>CHARACTERS</a:t>
            </a:r>
            <a:r>
              <a:rPr lang="en-US" sz="3200" dirty="0" smtClean="0"/>
              <a:t>: List 2 characters in Of Mice and Men that represent your theme. For each character, write 2-3 sentences explaining how this character represents your theme.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128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Themes – Of Mice and Men</vt:lpstr>
      <vt:lpstr>Theme Assignment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Themes – Of Mice and Men</dc:title>
  <dc:creator>Stetka, Meghan</dc:creator>
  <cp:lastModifiedBy>Stetka, Meghan</cp:lastModifiedBy>
  <cp:revision>3</cp:revision>
  <dcterms:created xsi:type="dcterms:W3CDTF">2019-09-17T16:31:35Z</dcterms:created>
  <dcterms:modified xsi:type="dcterms:W3CDTF">2019-09-19T20:55:26Z</dcterms:modified>
</cp:coreProperties>
</file>